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266" r:id="rId5"/>
    <p:sldId id="261" r:id="rId6"/>
    <p:sldId id="262" r:id="rId7"/>
    <p:sldId id="263" r:id="rId8"/>
    <p:sldId id="269" r:id="rId9"/>
    <p:sldId id="265" r:id="rId10"/>
    <p:sldId id="268"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2664" autoAdjust="0"/>
  </p:normalViewPr>
  <p:slideViewPr>
    <p:cSldViewPr snapToGrid="0">
      <p:cViewPr varScale="1">
        <p:scale>
          <a:sx n="77" d="100"/>
          <a:sy n="77" d="100"/>
        </p:scale>
        <p:origin x="489" y="48"/>
      </p:cViewPr>
      <p:guideLst/>
    </p:cSldViewPr>
  </p:slideViewPr>
  <p:notesTextViewPr>
    <p:cViewPr>
      <p:scale>
        <a:sx n="1" d="1"/>
        <a:sy n="1" d="1"/>
      </p:scale>
      <p:origin x="0" y="-399"/>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7725B3-1DCA-4878-927F-A11F22D452EB}" type="datetimeFigureOut">
              <a:rPr lang="nl-NL" smtClean="0"/>
              <a:t>19-2-2020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6C0049-E509-4791-98DD-39657392C55C}" type="slidenum">
              <a:rPr lang="nl-NL" smtClean="0"/>
              <a:t>‹nr.›</a:t>
            </a:fld>
            <a:endParaRPr lang="nl-NL"/>
          </a:p>
        </p:txBody>
      </p:sp>
    </p:spTree>
    <p:extLst>
      <p:ext uri="{BB962C8B-B14F-4D97-AF65-F5344CB8AC3E}">
        <p14:creationId xmlns:p14="http://schemas.microsoft.com/office/powerpoint/2010/main" val="4088675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baseline="0" dirty="0"/>
              <a:t>Je zou denken dat steden met elkaar gaan concurreren en dat er daardoor een gevarieerd aanbod ontstaat. Niets is minder waar. Steden lijken steeds meer op elkaar. Om je als stad toch te kunnen onderscheiden van andere steden wordt er steeds meer gedaan aan citymarketing. Dit vakgebied heeft als doel om steden zo goed mogelijk te positioneren </a:t>
            </a:r>
            <a:r>
              <a:rPr lang="nl-NL" baseline="0" dirty="0" err="1"/>
              <a:t>tov</a:t>
            </a:r>
            <a:r>
              <a:rPr lang="nl-NL" baseline="0" dirty="0"/>
              <a:t> van andere steden om zo meer bewoners, bedrijven, investeerders, studenten en bezoekers aan te trekken. Daarmee wordt de economische positie van de stad verbeterd. </a:t>
            </a:r>
            <a:endParaRPr lang="nl-NL" dirty="0"/>
          </a:p>
          <a:p>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CB2465-0D08-4BF7-9070-5F2D3EB859A6}"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71948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http://www.marketingtilburg.nl/ </a:t>
            </a:r>
          </a:p>
        </p:txBody>
      </p:sp>
      <p:sp>
        <p:nvSpPr>
          <p:cNvPr id="4" name="Tijdelijke aanduiding voor dianummer 3"/>
          <p:cNvSpPr>
            <a:spLocks noGrp="1"/>
          </p:cNvSpPr>
          <p:nvPr>
            <p:ph type="sldNum" sz="quarter" idx="10"/>
          </p:nvPr>
        </p:nvSpPr>
        <p:spPr/>
        <p:txBody>
          <a:bodyPr/>
          <a:lstStyle/>
          <a:p>
            <a:fld id="{D46C0049-E509-4791-98DD-39657392C55C}" type="slidenum">
              <a:rPr lang="nl-NL" smtClean="0"/>
              <a:t>6</a:t>
            </a:fld>
            <a:endParaRPr lang="nl-NL"/>
          </a:p>
        </p:txBody>
      </p:sp>
    </p:spTree>
    <p:extLst>
      <p:ext uri="{BB962C8B-B14F-4D97-AF65-F5344CB8AC3E}">
        <p14:creationId xmlns:p14="http://schemas.microsoft.com/office/powerpoint/2010/main" val="2679118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http://www.marketingtilburg.nl/over-marketing-tilburg/ </a:t>
            </a:r>
          </a:p>
          <a:p>
            <a:endParaRPr lang="nl-NL" dirty="0"/>
          </a:p>
          <a:p>
            <a:r>
              <a:rPr lang="nl-NL" dirty="0"/>
              <a:t>Nabespreken. Rol VVV: </a:t>
            </a:r>
            <a:r>
              <a:rPr lang="nl-NL" dirty="0" err="1"/>
              <a:t>locale</a:t>
            </a:r>
            <a:r>
              <a:rPr lang="nl-NL" baseline="0" dirty="0"/>
              <a:t> burgers niet vaak naar een </a:t>
            </a:r>
            <a:r>
              <a:rPr lang="nl-NL" baseline="0" dirty="0" err="1"/>
              <a:t>vvv</a:t>
            </a:r>
            <a:r>
              <a:rPr lang="nl-NL" baseline="0" dirty="0"/>
              <a:t>. Toerist wel. Rol gemeente: </a:t>
            </a:r>
            <a:r>
              <a:rPr lang="nl-NL" dirty="0"/>
              <a:t>Evenementen/recreatie kan mensen naar een stad trekken -&gt; economisch aantrekkelijk</a:t>
            </a:r>
          </a:p>
          <a:p>
            <a:r>
              <a:rPr lang="nl-NL" dirty="0"/>
              <a:t>Bezoekers -&gt; aantrekkelijk voor ondernemers</a:t>
            </a:r>
          </a:p>
          <a:p>
            <a:r>
              <a:rPr lang="nl-NL" dirty="0"/>
              <a:t>Levende stad</a:t>
            </a:r>
          </a:p>
          <a:p>
            <a:r>
              <a:rPr lang="nl-NL" dirty="0"/>
              <a:t>Stadsbewoners blij -&gt; meer recreatie in eigen stad</a:t>
            </a:r>
          </a:p>
          <a:p>
            <a:r>
              <a:rPr lang="nl-NL" dirty="0"/>
              <a:t>Sociale cohesie vergroten</a:t>
            </a:r>
          </a:p>
          <a:p>
            <a:r>
              <a:rPr lang="nl-NL" dirty="0"/>
              <a:t>Burgerparticipatie stimuleren</a:t>
            </a:r>
          </a:p>
          <a:p>
            <a:endParaRPr lang="nl-NL" dirty="0"/>
          </a:p>
        </p:txBody>
      </p:sp>
      <p:sp>
        <p:nvSpPr>
          <p:cNvPr id="4" name="Tijdelijke aanduiding voor dianummer 3"/>
          <p:cNvSpPr>
            <a:spLocks noGrp="1"/>
          </p:cNvSpPr>
          <p:nvPr>
            <p:ph type="sldNum" sz="quarter" idx="10"/>
          </p:nvPr>
        </p:nvSpPr>
        <p:spPr/>
        <p:txBody>
          <a:bodyPr/>
          <a:lstStyle/>
          <a:p>
            <a:fld id="{D46C0049-E509-4791-98DD-39657392C55C}" type="slidenum">
              <a:rPr lang="nl-NL" smtClean="0"/>
              <a:t>7</a:t>
            </a:fld>
            <a:endParaRPr lang="nl-NL"/>
          </a:p>
        </p:txBody>
      </p:sp>
    </p:spTree>
    <p:extLst>
      <p:ext uri="{BB962C8B-B14F-4D97-AF65-F5344CB8AC3E}">
        <p14:creationId xmlns:p14="http://schemas.microsoft.com/office/powerpoint/2010/main" val="9639569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normAutofit/>
          </a:bodyPr>
          <a:lstStyle>
            <a:lvl1pPr>
              <a:defRPr sz="2800">
                <a:latin typeface="Arial" pitchFamily="34" charset="0"/>
                <a:cs typeface="Arial" pitchFamily="34" charset="0"/>
              </a:defRPr>
            </a:lvl1pPr>
          </a:lstStyle>
          <a:p>
            <a:r>
              <a:rPr lang="nl-NL" dirty="0"/>
              <a:t>Klik om de stijl te bewerken</a:t>
            </a:r>
          </a:p>
        </p:txBody>
      </p:sp>
      <p:sp>
        <p:nvSpPr>
          <p:cNvPr id="3" name="Ondertitel 2"/>
          <p:cNvSpPr>
            <a:spLocks noGrp="1"/>
          </p:cNvSpPr>
          <p:nvPr>
            <p:ph type="subTitle" idx="1"/>
          </p:nvPr>
        </p:nvSpPr>
        <p:spPr>
          <a:xfrm>
            <a:off x="1828800" y="3886200"/>
            <a:ext cx="85344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19-2-2020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3363739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39"/>
            <a:ext cx="27432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609600" y="274639"/>
            <a:ext cx="80264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19-2-2020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14763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639616" y="332656"/>
            <a:ext cx="8860565" cy="648072"/>
          </a:xfrm>
        </p:spPr>
        <p:txBody>
          <a:bodyPr>
            <a:noAutofit/>
          </a:bodyPr>
          <a:lstStyle>
            <a:lvl1pPr algn="r">
              <a:defRPr sz="2800" b="1">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idx="1"/>
          </p:nvPr>
        </p:nvSpPr>
        <p:spPr>
          <a:xfrm>
            <a:off x="2735627" y="1196753"/>
            <a:ext cx="8846773"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19-2-2020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3242415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normAutofit/>
          </a:bodyPr>
          <a:lstStyle>
            <a:lvl1pPr algn="l">
              <a:defRPr sz="3600" b="1" cap="all">
                <a:latin typeface="Arial" pitchFamily="34" charset="0"/>
                <a:cs typeface="Arial"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19-2-2020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990069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sz="half" idx="1"/>
          </p:nvPr>
        </p:nvSpPr>
        <p:spPr>
          <a:xfrm>
            <a:off x="609600" y="1600201"/>
            <a:ext cx="53848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p:nvPr>
        </p:nvSpPr>
        <p:spPr>
          <a:xfrm>
            <a:off x="6197600" y="1600201"/>
            <a:ext cx="53848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19-2-2020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21275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609600" y="2174875"/>
            <a:ext cx="5386917"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93368" y="1535113"/>
            <a:ext cx="5389033"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93368" y="2174875"/>
            <a:ext cx="5389033"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19-2-2020</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8089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19-2-2020</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721062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4766733" y="273051"/>
            <a:ext cx="6815667"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609601" y="1435101"/>
            <a:ext cx="4011084"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19-2-2020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88100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2389717" y="612775"/>
            <a:ext cx="73152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2389717" y="5367338"/>
            <a:ext cx="73152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19-2-2020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074050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19-2-2020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475291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ED390-F77C-4CDE-BB93-EE6416285244}" type="datetimeFigureOut">
              <a:rPr lang="nl-NL" smtClean="0"/>
              <a:t>19-2-2020</a:t>
            </a:fld>
            <a:endParaRPr lang="nl-NL"/>
          </a:p>
        </p:txBody>
      </p:sp>
      <p:sp>
        <p:nvSpPr>
          <p:cNvPr id="5" name="Tijdelijke aanduiding voor voettekst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8" name="Afbeelding 7"/>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686"/>
            <a:ext cx="12192000" cy="6856629"/>
          </a:xfrm>
          <a:prstGeom prst="rect">
            <a:avLst/>
          </a:prstGeom>
        </p:spPr>
      </p:pic>
    </p:spTree>
    <p:extLst>
      <p:ext uri="{BB962C8B-B14F-4D97-AF65-F5344CB8AC3E}">
        <p14:creationId xmlns:p14="http://schemas.microsoft.com/office/powerpoint/2010/main" val="37340176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Presentatie Citymarketing</a:t>
            </a:r>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18983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Concurrentie</a:t>
            </a:r>
          </a:p>
        </p:txBody>
      </p:sp>
      <p:sp>
        <p:nvSpPr>
          <p:cNvPr id="3" name="Tijdelijke aanduiding voor inhoud 2"/>
          <p:cNvSpPr>
            <a:spLocks noGrp="1"/>
          </p:cNvSpPr>
          <p:nvPr>
            <p:ph idx="1"/>
          </p:nvPr>
        </p:nvSpPr>
        <p:spPr>
          <a:xfrm>
            <a:off x="3179676" y="1754815"/>
            <a:ext cx="6002424" cy="3697058"/>
          </a:xfrm>
        </p:spPr>
        <p:txBody>
          <a:bodyPr/>
          <a:lstStyle/>
          <a:p>
            <a:r>
              <a:rPr lang="nl-NL" dirty="0"/>
              <a:t>Steden lijken steeds meer op elkaar</a:t>
            </a:r>
          </a:p>
          <a:p>
            <a:r>
              <a:rPr lang="nl-NL" dirty="0"/>
              <a:t>Gevolg: citymarketing / </a:t>
            </a:r>
            <a:r>
              <a:rPr lang="nl-NL" dirty="0" err="1"/>
              <a:t>citybranding</a:t>
            </a:r>
            <a:endParaRPr lang="nl-NL" dirty="0"/>
          </a:p>
          <a:p>
            <a:r>
              <a:rPr lang="nl-NL" dirty="0"/>
              <a:t>Economische positie van de stad</a:t>
            </a:r>
          </a:p>
        </p:txBody>
      </p:sp>
    </p:spTree>
    <p:extLst>
      <p:ext uri="{BB962C8B-B14F-4D97-AF65-F5344CB8AC3E}">
        <p14:creationId xmlns:p14="http://schemas.microsoft.com/office/powerpoint/2010/main" val="1636048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Redenen om een stad te bezoeken</a:t>
            </a:r>
          </a:p>
        </p:txBody>
      </p:sp>
      <p:sp>
        <p:nvSpPr>
          <p:cNvPr id="3" name="Tijdelijke aanduiding voor inhoud 2"/>
          <p:cNvSpPr>
            <a:spLocks noGrp="1"/>
          </p:cNvSpPr>
          <p:nvPr>
            <p:ph idx="1"/>
          </p:nvPr>
        </p:nvSpPr>
        <p:spPr>
          <a:xfrm>
            <a:off x="3179676" y="1754815"/>
            <a:ext cx="6002424" cy="3697058"/>
          </a:xfrm>
        </p:spPr>
        <p:txBody>
          <a:bodyPr>
            <a:normAutofit lnSpcReduction="10000"/>
          </a:bodyPr>
          <a:lstStyle/>
          <a:p>
            <a:r>
              <a:rPr lang="nl-NL" dirty="0"/>
              <a:t>Waarom bezoek jij een stad?</a:t>
            </a:r>
          </a:p>
          <a:p>
            <a:pPr marL="0" indent="0">
              <a:buNone/>
            </a:pPr>
            <a:endParaRPr lang="nl-NL" dirty="0"/>
          </a:p>
          <a:p>
            <a:r>
              <a:rPr lang="nl-NL" dirty="0"/>
              <a:t>Reden kunnen zijn:</a:t>
            </a:r>
          </a:p>
          <a:p>
            <a:pPr lvl="1"/>
            <a:r>
              <a:rPr lang="nl-NL" dirty="0"/>
              <a:t>Mooi / historisch centrum</a:t>
            </a:r>
          </a:p>
          <a:p>
            <a:pPr lvl="1"/>
            <a:r>
              <a:rPr lang="nl-NL" dirty="0"/>
              <a:t>Goede winkels</a:t>
            </a:r>
          </a:p>
          <a:p>
            <a:pPr lvl="1"/>
            <a:r>
              <a:rPr lang="nl-NL" dirty="0"/>
              <a:t>Goede horeca</a:t>
            </a:r>
          </a:p>
          <a:p>
            <a:pPr lvl="1"/>
            <a:r>
              <a:rPr lang="nl-NL" dirty="0"/>
              <a:t>Leuke evenementen</a:t>
            </a:r>
          </a:p>
          <a:p>
            <a:pPr lvl="1"/>
            <a:r>
              <a:rPr lang="nl-NL" dirty="0"/>
              <a:t>Aansprekend cultureel aanbod</a:t>
            </a:r>
          </a:p>
        </p:txBody>
      </p:sp>
    </p:spTree>
    <p:extLst>
      <p:ext uri="{BB962C8B-B14F-4D97-AF65-F5344CB8AC3E}">
        <p14:creationId xmlns:p14="http://schemas.microsoft.com/office/powerpoint/2010/main" val="3289112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Voorbeelden van citymarketing</a:t>
            </a:r>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63652" y="1808821"/>
            <a:ext cx="4762500" cy="1819275"/>
          </a:xfrm>
        </p:spPr>
      </p:pic>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2086" y="3429002"/>
            <a:ext cx="2499587" cy="2499587"/>
          </a:xfrm>
          <a:prstGeom prst="rect">
            <a:avLst/>
          </a:prstGeom>
        </p:spPr>
      </p:pic>
      <p:pic>
        <p:nvPicPr>
          <p:cNvPr id="6" name="Afbeelding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86505" y="3719854"/>
            <a:ext cx="3508139" cy="2272879"/>
          </a:xfrm>
          <a:prstGeom prst="rect">
            <a:avLst/>
          </a:prstGeom>
        </p:spPr>
      </p:pic>
    </p:spTree>
    <p:extLst>
      <p:ext uri="{BB962C8B-B14F-4D97-AF65-F5344CB8AC3E}">
        <p14:creationId xmlns:p14="http://schemas.microsoft.com/office/powerpoint/2010/main" val="4059179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Leisure kan zorgen voor onderscheiding</a:t>
            </a:r>
          </a:p>
        </p:txBody>
      </p:sp>
      <p:sp>
        <p:nvSpPr>
          <p:cNvPr id="3" name="Tijdelijke aanduiding voor inhoud 2"/>
          <p:cNvSpPr>
            <a:spLocks noGrp="1"/>
          </p:cNvSpPr>
          <p:nvPr>
            <p:ph idx="1"/>
          </p:nvPr>
        </p:nvSpPr>
        <p:spPr/>
        <p:txBody>
          <a:bodyPr/>
          <a:lstStyle/>
          <a:p>
            <a:r>
              <a:rPr lang="nl-NL" dirty="0"/>
              <a:t>Vrijetijdsbesteding kan zorgen voor een onderscheidend vermogen</a:t>
            </a:r>
          </a:p>
          <a:p>
            <a:r>
              <a:rPr lang="nl-NL" dirty="0"/>
              <a:t>Evenementen/recreatie kan mensen naar een stad trekken -&gt; economisch aantrekkelijk</a:t>
            </a:r>
          </a:p>
          <a:p>
            <a:r>
              <a:rPr lang="nl-NL" dirty="0"/>
              <a:t>Bezoekers -&gt; aantrekkelijk voor ondernemers</a:t>
            </a:r>
          </a:p>
          <a:p>
            <a:r>
              <a:rPr lang="nl-NL" dirty="0"/>
              <a:t>Levende stad</a:t>
            </a:r>
          </a:p>
          <a:p>
            <a:r>
              <a:rPr lang="nl-NL" dirty="0"/>
              <a:t>Stadsbewoners blij -&gt; meer recreatie in eigen stad</a:t>
            </a:r>
          </a:p>
          <a:p>
            <a:r>
              <a:rPr lang="nl-NL" dirty="0"/>
              <a:t>Sociale cohesie vergroten</a:t>
            </a:r>
          </a:p>
          <a:p>
            <a:r>
              <a:rPr lang="nl-NL" dirty="0"/>
              <a:t>Burgerparticipatie stimuleren</a:t>
            </a:r>
          </a:p>
          <a:p>
            <a:endParaRPr lang="nl-NL" dirty="0"/>
          </a:p>
          <a:p>
            <a:endParaRPr lang="nl-NL" dirty="0"/>
          </a:p>
        </p:txBody>
      </p:sp>
    </p:spTree>
    <p:extLst>
      <p:ext uri="{BB962C8B-B14F-4D97-AF65-F5344CB8AC3E}">
        <p14:creationId xmlns:p14="http://schemas.microsoft.com/office/powerpoint/2010/main" val="2797176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Tilburg onder de loep</a:t>
            </a:r>
          </a:p>
        </p:txBody>
      </p:sp>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78151" y="2534652"/>
            <a:ext cx="9573092" cy="3061395"/>
          </a:xfrm>
          <a:prstGeom prst="rect">
            <a:avLst/>
          </a:prstGeom>
        </p:spPr>
      </p:pic>
    </p:spTree>
    <p:extLst>
      <p:ext uri="{BB962C8B-B14F-4D97-AF65-F5344CB8AC3E}">
        <p14:creationId xmlns:p14="http://schemas.microsoft.com/office/powerpoint/2010/main" val="937453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Tilburg onder de loep</a:t>
            </a:r>
          </a:p>
        </p:txBody>
      </p:sp>
      <p:sp>
        <p:nvSpPr>
          <p:cNvPr id="3" name="Tijdelijke aanduiding voor inhoud 2"/>
          <p:cNvSpPr>
            <a:spLocks noGrp="1"/>
          </p:cNvSpPr>
          <p:nvPr>
            <p:ph idx="1"/>
          </p:nvPr>
        </p:nvSpPr>
        <p:spPr/>
        <p:txBody>
          <a:bodyPr>
            <a:normAutofit fontScale="92500" lnSpcReduction="20000"/>
          </a:bodyPr>
          <a:lstStyle/>
          <a:p>
            <a:r>
              <a:rPr lang="nl-NL" dirty="0"/>
              <a:t>Wat is de identiteit van Tilburg?</a:t>
            </a:r>
          </a:p>
          <a:p>
            <a:r>
              <a:rPr lang="nl-NL" dirty="0"/>
              <a:t>Wat wil het uitstralen?</a:t>
            </a:r>
          </a:p>
          <a:p>
            <a:r>
              <a:rPr lang="nl-NL" dirty="0"/>
              <a:t>Welke voorbeelden passen heel goed bij wat Tilburg wil uitstralen?</a:t>
            </a:r>
          </a:p>
          <a:p>
            <a:r>
              <a:rPr lang="nl-NL" dirty="0"/>
              <a:t>Wat past totaal niet bij het merk ‘Tilburg’?</a:t>
            </a:r>
          </a:p>
          <a:p>
            <a:r>
              <a:rPr lang="nl-NL" dirty="0"/>
              <a:t>Zoek minimaal 10 evenementen die passen bij Tilburg. </a:t>
            </a:r>
          </a:p>
          <a:p>
            <a:r>
              <a:rPr lang="nl-NL" dirty="0"/>
              <a:t>Noem ook 5 voorbeelden van evenementen die niet bij Tilburg passen.</a:t>
            </a:r>
          </a:p>
          <a:p>
            <a:r>
              <a:rPr lang="nl-NL" dirty="0"/>
              <a:t>Wat is de rol van een VVV in het promoten van de stad?</a:t>
            </a:r>
          </a:p>
          <a:p>
            <a:r>
              <a:rPr lang="nl-NL" dirty="0"/>
              <a:t>Wat is de rol van een gemeente in het promoten van een stad? Hoe doet de gemeente Tilburg dit?</a:t>
            </a:r>
          </a:p>
          <a:p>
            <a:r>
              <a:rPr lang="nl-NL" dirty="0"/>
              <a:t>Zorg dat je je mening kunt motiveren</a:t>
            </a:r>
          </a:p>
          <a:p>
            <a:r>
              <a:rPr lang="nl-NL" dirty="0"/>
              <a:t>Maak een </a:t>
            </a:r>
            <a:r>
              <a:rPr lang="nl-NL" dirty="0" err="1"/>
              <a:t>moodboard</a:t>
            </a:r>
            <a:r>
              <a:rPr lang="nl-NL" dirty="0"/>
              <a:t> van je bevindingen.</a:t>
            </a:r>
          </a:p>
        </p:txBody>
      </p:sp>
    </p:spTree>
    <p:extLst>
      <p:ext uri="{BB962C8B-B14F-4D97-AF65-F5344CB8AC3E}">
        <p14:creationId xmlns:p14="http://schemas.microsoft.com/office/powerpoint/2010/main" val="981372597"/>
      </p:ext>
    </p:extLst>
  </p:cSld>
  <p:clrMapOvr>
    <a:masterClrMapping/>
  </p:clrMapOvr>
</p:sld>
</file>

<file path=ppt/theme/theme1.xml><?xml version="1.0" encoding="utf-8"?>
<a:theme xmlns:a="http://schemas.openxmlformats.org/drawingml/2006/main" name="1_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1FADF7D1B988245B1414887988CB676" ma:contentTypeVersion="7" ma:contentTypeDescription="Een nieuw document maken." ma:contentTypeScope="" ma:versionID="653225b50c932f8fbefe15d7aed2597a">
  <xsd:schema xmlns:xsd="http://www.w3.org/2001/XMLSchema" xmlns:xs="http://www.w3.org/2001/XMLSchema" xmlns:p="http://schemas.microsoft.com/office/2006/metadata/properties" xmlns:ns2="04a8cfdc-dc7c-4728-8468-1752323b6dce" targetNamespace="http://schemas.microsoft.com/office/2006/metadata/properties" ma:root="true" ma:fieldsID="176c809b388a38541564c2441b046995" ns2:_="">
    <xsd:import namespace="04a8cfdc-dc7c-4728-8468-1752323b6dc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a8cfdc-dc7c-4728-8468-1752323b6dc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CF05B67-D13A-4776-9A8C-1EEE9786E5ED}">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F1873F6-C36F-49EC-82F2-7E3219FA956B}">
  <ds:schemaRefs>
    <ds:schemaRef ds:uri="http://schemas.microsoft.com/sharepoint/v3/contenttype/forms"/>
  </ds:schemaRefs>
</ds:datastoreItem>
</file>

<file path=customXml/itemProps3.xml><?xml version="1.0" encoding="utf-8"?>
<ds:datastoreItem xmlns:ds="http://schemas.openxmlformats.org/officeDocument/2006/customXml" ds:itemID="{1B2F4F1F-0CF9-4319-BD7B-9C020CA72B3D}"/>
</file>

<file path=docProps/app.xml><?xml version="1.0" encoding="utf-8"?>
<Properties xmlns="http://schemas.openxmlformats.org/officeDocument/2006/extended-properties" xmlns:vt="http://schemas.openxmlformats.org/officeDocument/2006/docPropsVTypes">
  <TotalTime>65</TotalTime>
  <Words>369</Words>
  <Application>Microsoft Office PowerPoint</Application>
  <PresentationFormat>Breedbeeld</PresentationFormat>
  <Paragraphs>48</Paragraphs>
  <Slides>7</Slides>
  <Notes>3</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7</vt:i4>
      </vt:variant>
    </vt:vector>
  </HeadingPairs>
  <TitlesOfParts>
    <vt:vector size="10" baseType="lpstr">
      <vt:lpstr>Arial</vt:lpstr>
      <vt:lpstr>Calibri</vt:lpstr>
      <vt:lpstr>1_Kantoorthema</vt:lpstr>
      <vt:lpstr>Presentatie Citymarketing</vt:lpstr>
      <vt:lpstr>Concurrentie</vt:lpstr>
      <vt:lpstr>Redenen om een stad te bezoeken</vt:lpstr>
      <vt:lpstr>Voorbeelden van citymarketing</vt:lpstr>
      <vt:lpstr>Leisure kan zorgen voor onderscheiding</vt:lpstr>
      <vt:lpstr>Tilburg onder de loep</vt:lpstr>
      <vt:lpstr>Tilburg onder de loep</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Kimberley Borm</dc:creator>
  <cp:lastModifiedBy>Machiel Huizer</cp:lastModifiedBy>
  <cp:revision>6</cp:revision>
  <dcterms:created xsi:type="dcterms:W3CDTF">2018-07-03T08:32:08Z</dcterms:created>
  <dcterms:modified xsi:type="dcterms:W3CDTF">2020-02-19T11:07:12Z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0x010100C1FADF7D1B988245B1414887988CB676</vt:lpwstr>
  </property>
</Properties>
</file>